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4" r:id="rId5"/>
    <p:sldId id="267" r:id="rId6"/>
    <p:sldId id="269" r:id="rId7"/>
    <p:sldId id="270" r:id="rId8"/>
    <p:sldId id="272" r:id="rId9"/>
    <p:sldId id="271" r:id="rId10"/>
    <p:sldId id="265" r:id="rId11"/>
    <p:sldId id="263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67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3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Ref>
              <c:f>List1!$A$2:$A$5</c:f>
              <c:strCache>
                <c:ptCount val="4"/>
                <c:pt idx="0">
                  <c:v>1. čtvrt.</c:v>
                </c:pt>
                <c:pt idx="1">
                  <c:v>2. čtvrt.</c:v>
                </c:pt>
                <c:pt idx="2">
                  <c:v>3. čtvrt.</c:v>
                </c:pt>
                <c:pt idx="3">
                  <c:v>4. čtvrt.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5B6162-7879-4FA3-85A1-BCABE0ED8042}" type="doc">
      <dgm:prSet loTypeId="urn:microsoft.com/office/officeart/2008/layout/NameandTitleOrganizationalChart" loCatId="hierarchy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1233366F-E491-4AF0-A256-5F6A5F7B463B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EBD3FCC3-5CB6-4758-8C91-FA9157911A9B}" type="parTrans" cxnId="{80676665-B60B-4406-81DD-8ABF83991846}">
      <dgm:prSet/>
      <dgm:spPr/>
      <dgm:t>
        <a:bodyPr/>
        <a:lstStyle/>
        <a:p>
          <a:endParaRPr lang="cs-CZ"/>
        </a:p>
      </dgm:t>
    </dgm:pt>
    <dgm:pt modelId="{C23D5812-4044-4864-9329-93789F0231E2}" type="sibTrans" cxnId="{80676665-B60B-4406-81DD-8ABF83991846}">
      <dgm:prSet/>
      <dgm:spPr/>
      <dgm:t>
        <a:bodyPr/>
        <a:lstStyle/>
        <a:p>
          <a:endParaRPr lang="cs-CZ"/>
        </a:p>
      </dgm:t>
    </dgm:pt>
    <dgm:pt modelId="{CF6B058E-4B75-4D5B-AB6E-3B7198678902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036CE7DB-1090-42B1-B0B3-A8EA50E36CEF}" type="parTrans" cxnId="{5557BD73-1F64-4171-A412-2B3AC8809FA3}">
      <dgm:prSet/>
      <dgm:spPr/>
      <dgm:t>
        <a:bodyPr/>
        <a:lstStyle/>
        <a:p>
          <a:endParaRPr lang="cs-CZ"/>
        </a:p>
      </dgm:t>
    </dgm:pt>
    <dgm:pt modelId="{5DBAC685-297F-4CC4-B02E-3154DF69D3E7}" type="sibTrans" cxnId="{5557BD73-1F64-4171-A412-2B3AC8809FA3}">
      <dgm:prSet/>
      <dgm:spPr/>
      <dgm:t>
        <a:bodyPr/>
        <a:lstStyle/>
        <a:p>
          <a:endParaRPr lang="cs-CZ"/>
        </a:p>
      </dgm:t>
    </dgm:pt>
    <dgm:pt modelId="{FCEDABFA-DC48-476D-A678-FF7D830AB5A0}">
      <dgm:prSet phldrT="[Text]"/>
      <dgm:spPr/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9967B53C-13DE-47CF-8183-E183649FE701}" type="parTrans" cxnId="{1C89C4EE-A5EB-4D60-9888-40EB126317BF}">
      <dgm:prSet/>
      <dgm:spPr/>
      <dgm:t>
        <a:bodyPr/>
        <a:lstStyle/>
        <a:p>
          <a:endParaRPr lang="cs-CZ"/>
        </a:p>
      </dgm:t>
    </dgm:pt>
    <dgm:pt modelId="{C5E2223A-E63B-460F-8C38-81FDC9568643}" type="sibTrans" cxnId="{1C89C4EE-A5EB-4D60-9888-40EB126317BF}">
      <dgm:prSet/>
      <dgm:spPr/>
      <dgm:t>
        <a:bodyPr/>
        <a:lstStyle/>
        <a:p>
          <a:endParaRPr lang="cs-CZ"/>
        </a:p>
      </dgm:t>
    </dgm:pt>
    <dgm:pt modelId="{89392666-FF68-44F4-A4F1-77EBE12E0394}" type="pres">
      <dgm:prSet presAssocID="{545B6162-7879-4FA3-85A1-BCABE0ED80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4AB49AB-A7FB-4F61-8C46-1B6CAF85B6DD}" type="pres">
      <dgm:prSet presAssocID="{1233366F-E491-4AF0-A256-5F6A5F7B463B}" presName="hierRoot1" presStyleCnt="0">
        <dgm:presLayoutVars>
          <dgm:hierBranch val="init"/>
        </dgm:presLayoutVars>
      </dgm:prSet>
      <dgm:spPr/>
    </dgm:pt>
    <dgm:pt modelId="{87CC9790-964A-4D8E-BA94-F7A596AA50D6}" type="pres">
      <dgm:prSet presAssocID="{1233366F-E491-4AF0-A256-5F6A5F7B463B}" presName="rootComposite1" presStyleCnt="0"/>
      <dgm:spPr/>
    </dgm:pt>
    <dgm:pt modelId="{11C17EBF-6E1A-4FB4-BEA6-491CFD9A3667}" type="pres">
      <dgm:prSet presAssocID="{1233366F-E491-4AF0-A256-5F6A5F7B463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EEFB892C-5BE6-4CE6-B496-F0F8BEFD8449}" type="pres">
      <dgm:prSet presAssocID="{1233366F-E491-4AF0-A256-5F6A5F7B463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D0004ACF-4D09-4A86-BC12-21C662299FCA}" type="pres">
      <dgm:prSet presAssocID="{1233366F-E491-4AF0-A256-5F6A5F7B463B}" presName="rootConnector1" presStyleLbl="node1" presStyleIdx="0" presStyleCnt="2"/>
      <dgm:spPr/>
      <dgm:t>
        <a:bodyPr/>
        <a:lstStyle/>
        <a:p>
          <a:endParaRPr lang="cs-CZ"/>
        </a:p>
      </dgm:t>
    </dgm:pt>
    <dgm:pt modelId="{657D192B-A317-49A3-A03E-36452E44C1F4}" type="pres">
      <dgm:prSet presAssocID="{1233366F-E491-4AF0-A256-5F6A5F7B463B}" presName="hierChild2" presStyleCnt="0"/>
      <dgm:spPr/>
    </dgm:pt>
    <dgm:pt modelId="{E833BF4B-36EC-430C-B10A-451B6C37BAED}" type="pres">
      <dgm:prSet presAssocID="{036CE7DB-1090-42B1-B0B3-A8EA50E36CEF}" presName="Name37" presStyleLbl="parChTrans1D2" presStyleIdx="0" presStyleCnt="2"/>
      <dgm:spPr/>
      <dgm:t>
        <a:bodyPr/>
        <a:lstStyle/>
        <a:p>
          <a:endParaRPr lang="cs-CZ"/>
        </a:p>
      </dgm:t>
    </dgm:pt>
    <dgm:pt modelId="{011175EB-D279-4B30-8073-BBFFA26B1C02}" type="pres">
      <dgm:prSet presAssocID="{CF6B058E-4B75-4D5B-AB6E-3B7198678902}" presName="hierRoot2" presStyleCnt="0">
        <dgm:presLayoutVars>
          <dgm:hierBranch val="init"/>
        </dgm:presLayoutVars>
      </dgm:prSet>
      <dgm:spPr/>
    </dgm:pt>
    <dgm:pt modelId="{68BA3776-B3BF-4BA3-BA0D-E5D4327DFE2A}" type="pres">
      <dgm:prSet presAssocID="{CF6B058E-4B75-4D5B-AB6E-3B7198678902}" presName="rootComposite" presStyleCnt="0"/>
      <dgm:spPr/>
    </dgm:pt>
    <dgm:pt modelId="{EF1E7A30-D90E-4AA0-9D10-DD9A5D7F7E07}" type="pres">
      <dgm:prSet presAssocID="{CF6B058E-4B75-4D5B-AB6E-3B7198678902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40E23C5F-A4B6-4E18-90D8-8F9CA70E95CC}" type="pres">
      <dgm:prSet presAssocID="{CF6B058E-4B75-4D5B-AB6E-3B7198678902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5F962A6-AE72-46B2-A208-36CD48E00C4F}" type="pres">
      <dgm:prSet presAssocID="{CF6B058E-4B75-4D5B-AB6E-3B7198678902}" presName="rootConnector" presStyleLbl="node2" presStyleIdx="0" presStyleCnt="0"/>
      <dgm:spPr/>
      <dgm:t>
        <a:bodyPr/>
        <a:lstStyle/>
        <a:p>
          <a:endParaRPr lang="cs-CZ"/>
        </a:p>
      </dgm:t>
    </dgm:pt>
    <dgm:pt modelId="{3D659F7C-2D9C-450D-AAA4-3EEEBB3F35B7}" type="pres">
      <dgm:prSet presAssocID="{CF6B058E-4B75-4D5B-AB6E-3B7198678902}" presName="hierChild4" presStyleCnt="0"/>
      <dgm:spPr/>
    </dgm:pt>
    <dgm:pt modelId="{13A65870-703B-4E4D-A351-4D533F532AA5}" type="pres">
      <dgm:prSet presAssocID="{CF6B058E-4B75-4D5B-AB6E-3B7198678902}" presName="hierChild5" presStyleCnt="0"/>
      <dgm:spPr/>
    </dgm:pt>
    <dgm:pt modelId="{DE0DB5ED-54F0-4213-848E-87AEE0196D73}" type="pres">
      <dgm:prSet presAssocID="{9967B53C-13DE-47CF-8183-E183649FE701}" presName="Name37" presStyleLbl="parChTrans1D2" presStyleIdx="1" presStyleCnt="2"/>
      <dgm:spPr/>
      <dgm:t>
        <a:bodyPr/>
        <a:lstStyle/>
        <a:p>
          <a:endParaRPr lang="cs-CZ"/>
        </a:p>
      </dgm:t>
    </dgm:pt>
    <dgm:pt modelId="{CABF33D2-F44F-492B-B796-65C29F7DF60F}" type="pres">
      <dgm:prSet presAssocID="{FCEDABFA-DC48-476D-A678-FF7D830AB5A0}" presName="hierRoot2" presStyleCnt="0">
        <dgm:presLayoutVars>
          <dgm:hierBranch val="init"/>
        </dgm:presLayoutVars>
      </dgm:prSet>
      <dgm:spPr/>
    </dgm:pt>
    <dgm:pt modelId="{F2501D2F-461A-4D22-888A-A9193FEE3C85}" type="pres">
      <dgm:prSet presAssocID="{FCEDABFA-DC48-476D-A678-FF7D830AB5A0}" presName="rootComposite" presStyleCnt="0"/>
      <dgm:spPr/>
    </dgm:pt>
    <dgm:pt modelId="{7B270B53-77E6-4ED7-BE55-9838B13FEAB0}" type="pres">
      <dgm:prSet presAssocID="{FCEDABFA-DC48-476D-A678-FF7D830AB5A0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E9E8EEE9-4035-4E44-8387-6A81C1626906}" type="pres">
      <dgm:prSet presAssocID="{FCEDABFA-DC48-476D-A678-FF7D830AB5A0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20CE915-5898-4990-920B-8173E383862F}" type="pres">
      <dgm:prSet presAssocID="{FCEDABFA-DC48-476D-A678-FF7D830AB5A0}" presName="rootConnector" presStyleLbl="node2" presStyleIdx="0" presStyleCnt="0"/>
      <dgm:spPr/>
      <dgm:t>
        <a:bodyPr/>
        <a:lstStyle/>
        <a:p>
          <a:endParaRPr lang="cs-CZ"/>
        </a:p>
      </dgm:t>
    </dgm:pt>
    <dgm:pt modelId="{48C6B78C-FC8C-4D32-8182-F3B860BE6E70}" type="pres">
      <dgm:prSet presAssocID="{FCEDABFA-DC48-476D-A678-FF7D830AB5A0}" presName="hierChild4" presStyleCnt="0"/>
      <dgm:spPr/>
    </dgm:pt>
    <dgm:pt modelId="{FDBC21A9-D4BF-48A0-A234-50E380613F1D}" type="pres">
      <dgm:prSet presAssocID="{FCEDABFA-DC48-476D-A678-FF7D830AB5A0}" presName="hierChild5" presStyleCnt="0"/>
      <dgm:spPr/>
    </dgm:pt>
    <dgm:pt modelId="{05FD01C2-7AEF-46B1-9E92-8F17536DF01A}" type="pres">
      <dgm:prSet presAssocID="{1233366F-E491-4AF0-A256-5F6A5F7B463B}" presName="hierChild3" presStyleCnt="0"/>
      <dgm:spPr/>
    </dgm:pt>
  </dgm:ptLst>
  <dgm:cxnLst>
    <dgm:cxn modelId="{53A2A941-51E3-4C6A-8EFC-EE8C11387D94}" type="presOf" srcId="{C5E2223A-E63B-460F-8C38-81FDC9568643}" destId="{E9E8EEE9-4035-4E44-8387-6A81C1626906}" srcOrd="0" destOrd="0" presId="urn:microsoft.com/office/officeart/2008/layout/NameandTitleOrganizationalChart"/>
    <dgm:cxn modelId="{440C2B97-43F1-448B-8CC7-9B47F1DE3F26}" type="presOf" srcId="{9967B53C-13DE-47CF-8183-E183649FE701}" destId="{DE0DB5ED-54F0-4213-848E-87AEE0196D73}" srcOrd="0" destOrd="0" presId="urn:microsoft.com/office/officeart/2008/layout/NameandTitleOrganizationalChart"/>
    <dgm:cxn modelId="{50D5612C-649C-4905-9D75-E14D932EFC7F}" type="presOf" srcId="{1233366F-E491-4AF0-A256-5F6A5F7B463B}" destId="{11C17EBF-6E1A-4FB4-BEA6-491CFD9A3667}" srcOrd="0" destOrd="0" presId="urn:microsoft.com/office/officeart/2008/layout/NameandTitleOrganizationalChart"/>
    <dgm:cxn modelId="{22D4F613-449F-4E9A-A0C1-C837B5702750}" type="presOf" srcId="{5DBAC685-297F-4CC4-B02E-3154DF69D3E7}" destId="{40E23C5F-A4B6-4E18-90D8-8F9CA70E95CC}" srcOrd="0" destOrd="0" presId="urn:microsoft.com/office/officeart/2008/layout/NameandTitleOrganizationalChart"/>
    <dgm:cxn modelId="{1C89C4EE-A5EB-4D60-9888-40EB126317BF}" srcId="{1233366F-E491-4AF0-A256-5F6A5F7B463B}" destId="{FCEDABFA-DC48-476D-A678-FF7D830AB5A0}" srcOrd="1" destOrd="0" parTransId="{9967B53C-13DE-47CF-8183-E183649FE701}" sibTransId="{C5E2223A-E63B-460F-8C38-81FDC9568643}"/>
    <dgm:cxn modelId="{72E75C3A-CB0C-4B3E-B5BA-8F94C64C3C3D}" type="presOf" srcId="{FCEDABFA-DC48-476D-A678-FF7D830AB5A0}" destId="{7B270B53-77E6-4ED7-BE55-9838B13FEAB0}" srcOrd="0" destOrd="0" presId="urn:microsoft.com/office/officeart/2008/layout/NameandTitleOrganizationalChart"/>
    <dgm:cxn modelId="{3A8ED83A-2018-4E03-9F56-3BC283707314}" type="presOf" srcId="{FCEDABFA-DC48-476D-A678-FF7D830AB5A0}" destId="{420CE915-5898-4990-920B-8173E383862F}" srcOrd="1" destOrd="0" presId="urn:microsoft.com/office/officeart/2008/layout/NameandTitleOrganizationalChart"/>
    <dgm:cxn modelId="{5557BD73-1F64-4171-A412-2B3AC8809FA3}" srcId="{1233366F-E491-4AF0-A256-5F6A5F7B463B}" destId="{CF6B058E-4B75-4D5B-AB6E-3B7198678902}" srcOrd="0" destOrd="0" parTransId="{036CE7DB-1090-42B1-B0B3-A8EA50E36CEF}" sibTransId="{5DBAC685-297F-4CC4-B02E-3154DF69D3E7}"/>
    <dgm:cxn modelId="{E8AAAF34-7851-40C3-8F2E-33A3DED74A1D}" type="presOf" srcId="{CF6B058E-4B75-4D5B-AB6E-3B7198678902}" destId="{EF1E7A30-D90E-4AA0-9D10-DD9A5D7F7E07}" srcOrd="0" destOrd="0" presId="urn:microsoft.com/office/officeart/2008/layout/NameandTitleOrganizationalChart"/>
    <dgm:cxn modelId="{68DE0838-915F-4E10-846E-686EBB135537}" type="presOf" srcId="{C23D5812-4044-4864-9329-93789F0231E2}" destId="{EEFB892C-5BE6-4CE6-B496-F0F8BEFD8449}" srcOrd="0" destOrd="0" presId="urn:microsoft.com/office/officeart/2008/layout/NameandTitleOrganizationalChart"/>
    <dgm:cxn modelId="{B9381B09-C1EC-4AA1-9FBA-606DEB42F500}" type="presOf" srcId="{036CE7DB-1090-42B1-B0B3-A8EA50E36CEF}" destId="{E833BF4B-36EC-430C-B10A-451B6C37BAED}" srcOrd="0" destOrd="0" presId="urn:microsoft.com/office/officeart/2008/layout/NameandTitleOrganizationalChart"/>
    <dgm:cxn modelId="{34B3FDAD-5765-4459-BDD9-487B69F60E1C}" type="presOf" srcId="{1233366F-E491-4AF0-A256-5F6A5F7B463B}" destId="{D0004ACF-4D09-4A86-BC12-21C662299FCA}" srcOrd="1" destOrd="0" presId="urn:microsoft.com/office/officeart/2008/layout/NameandTitleOrganizationalChart"/>
    <dgm:cxn modelId="{80676665-B60B-4406-81DD-8ABF83991846}" srcId="{545B6162-7879-4FA3-85A1-BCABE0ED8042}" destId="{1233366F-E491-4AF0-A256-5F6A5F7B463B}" srcOrd="0" destOrd="0" parTransId="{EBD3FCC3-5CB6-4758-8C91-FA9157911A9B}" sibTransId="{C23D5812-4044-4864-9329-93789F0231E2}"/>
    <dgm:cxn modelId="{B20AAFD0-759A-40A4-A1A2-E263DC746D46}" type="presOf" srcId="{545B6162-7879-4FA3-85A1-BCABE0ED8042}" destId="{89392666-FF68-44F4-A4F1-77EBE12E0394}" srcOrd="0" destOrd="0" presId="urn:microsoft.com/office/officeart/2008/layout/NameandTitleOrganizationalChart"/>
    <dgm:cxn modelId="{CC77795C-BC72-4C83-85EA-450CA754E08C}" type="presOf" srcId="{CF6B058E-4B75-4D5B-AB6E-3B7198678902}" destId="{A5F962A6-AE72-46B2-A208-36CD48E00C4F}" srcOrd="1" destOrd="0" presId="urn:microsoft.com/office/officeart/2008/layout/NameandTitleOrganizationalChart"/>
    <dgm:cxn modelId="{CF6F1C67-1491-4C21-A98A-6E7FFF4C7DB4}" type="presParOf" srcId="{89392666-FF68-44F4-A4F1-77EBE12E0394}" destId="{34AB49AB-A7FB-4F61-8C46-1B6CAF85B6DD}" srcOrd="0" destOrd="0" presId="urn:microsoft.com/office/officeart/2008/layout/NameandTitleOrganizationalChart"/>
    <dgm:cxn modelId="{D362E40D-1D3C-4199-8EDA-3B13D9DACE92}" type="presParOf" srcId="{34AB49AB-A7FB-4F61-8C46-1B6CAF85B6DD}" destId="{87CC9790-964A-4D8E-BA94-F7A596AA50D6}" srcOrd="0" destOrd="0" presId="urn:microsoft.com/office/officeart/2008/layout/NameandTitleOrganizationalChart"/>
    <dgm:cxn modelId="{3B474F6C-B9AA-4025-8B50-24620819474A}" type="presParOf" srcId="{87CC9790-964A-4D8E-BA94-F7A596AA50D6}" destId="{11C17EBF-6E1A-4FB4-BEA6-491CFD9A3667}" srcOrd="0" destOrd="0" presId="urn:microsoft.com/office/officeart/2008/layout/NameandTitleOrganizationalChart"/>
    <dgm:cxn modelId="{4F9998D7-E476-449E-A84B-604EC9A4CDAA}" type="presParOf" srcId="{87CC9790-964A-4D8E-BA94-F7A596AA50D6}" destId="{EEFB892C-5BE6-4CE6-B496-F0F8BEFD8449}" srcOrd="1" destOrd="0" presId="urn:microsoft.com/office/officeart/2008/layout/NameandTitleOrganizationalChart"/>
    <dgm:cxn modelId="{8BBE498D-1322-492B-A9CA-AE78A9EB6025}" type="presParOf" srcId="{87CC9790-964A-4D8E-BA94-F7A596AA50D6}" destId="{D0004ACF-4D09-4A86-BC12-21C662299FCA}" srcOrd="2" destOrd="0" presId="urn:microsoft.com/office/officeart/2008/layout/NameandTitleOrganizationalChart"/>
    <dgm:cxn modelId="{6C34C24F-E780-48D3-935B-0D82FE267156}" type="presParOf" srcId="{34AB49AB-A7FB-4F61-8C46-1B6CAF85B6DD}" destId="{657D192B-A317-49A3-A03E-36452E44C1F4}" srcOrd="1" destOrd="0" presId="urn:microsoft.com/office/officeart/2008/layout/NameandTitleOrganizationalChart"/>
    <dgm:cxn modelId="{EC9741E7-7B70-4AF3-B9AA-F49243766BC5}" type="presParOf" srcId="{657D192B-A317-49A3-A03E-36452E44C1F4}" destId="{E833BF4B-36EC-430C-B10A-451B6C37BAED}" srcOrd="0" destOrd="0" presId="urn:microsoft.com/office/officeart/2008/layout/NameandTitleOrganizationalChart"/>
    <dgm:cxn modelId="{8E1469CE-0FB3-4CDC-9BFC-DE7508252BFC}" type="presParOf" srcId="{657D192B-A317-49A3-A03E-36452E44C1F4}" destId="{011175EB-D279-4B30-8073-BBFFA26B1C02}" srcOrd="1" destOrd="0" presId="urn:microsoft.com/office/officeart/2008/layout/NameandTitleOrganizationalChart"/>
    <dgm:cxn modelId="{735C5687-4DAA-4A14-A04D-DF36408B1478}" type="presParOf" srcId="{011175EB-D279-4B30-8073-BBFFA26B1C02}" destId="{68BA3776-B3BF-4BA3-BA0D-E5D4327DFE2A}" srcOrd="0" destOrd="0" presId="urn:microsoft.com/office/officeart/2008/layout/NameandTitleOrganizationalChart"/>
    <dgm:cxn modelId="{7164EBE1-F83A-421C-8470-E324E7A24FD8}" type="presParOf" srcId="{68BA3776-B3BF-4BA3-BA0D-E5D4327DFE2A}" destId="{EF1E7A30-D90E-4AA0-9D10-DD9A5D7F7E07}" srcOrd="0" destOrd="0" presId="urn:microsoft.com/office/officeart/2008/layout/NameandTitleOrganizationalChart"/>
    <dgm:cxn modelId="{A3305310-CF6D-45D8-9C2B-A4088F24B206}" type="presParOf" srcId="{68BA3776-B3BF-4BA3-BA0D-E5D4327DFE2A}" destId="{40E23C5F-A4B6-4E18-90D8-8F9CA70E95CC}" srcOrd="1" destOrd="0" presId="urn:microsoft.com/office/officeart/2008/layout/NameandTitleOrganizationalChart"/>
    <dgm:cxn modelId="{D9E250A3-7FCA-4C5C-9268-539321113144}" type="presParOf" srcId="{68BA3776-B3BF-4BA3-BA0D-E5D4327DFE2A}" destId="{A5F962A6-AE72-46B2-A208-36CD48E00C4F}" srcOrd="2" destOrd="0" presId="urn:microsoft.com/office/officeart/2008/layout/NameandTitleOrganizationalChart"/>
    <dgm:cxn modelId="{7F67A517-D05F-43EA-8DC1-F8F8269919D5}" type="presParOf" srcId="{011175EB-D279-4B30-8073-BBFFA26B1C02}" destId="{3D659F7C-2D9C-450D-AAA4-3EEEBB3F35B7}" srcOrd="1" destOrd="0" presId="urn:microsoft.com/office/officeart/2008/layout/NameandTitleOrganizationalChart"/>
    <dgm:cxn modelId="{9450F8D1-7222-4CF6-A9AB-92E1A083A374}" type="presParOf" srcId="{011175EB-D279-4B30-8073-BBFFA26B1C02}" destId="{13A65870-703B-4E4D-A351-4D533F532AA5}" srcOrd="2" destOrd="0" presId="urn:microsoft.com/office/officeart/2008/layout/NameandTitleOrganizationalChart"/>
    <dgm:cxn modelId="{9125F8A0-6B7F-40FA-9C8E-9340B436C1E5}" type="presParOf" srcId="{657D192B-A317-49A3-A03E-36452E44C1F4}" destId="{DE0DB5ED-54F0-4213-848E-87AEE0196D73}" srcOrd="2" destOrd="0" presId="urn:microsoft.com/office/officeart/2008/layout/NameandTitleOrganizationalChart"/>
    <dgm:cxn modelId="{20982FCE-AB32-455C-9BE2-5183E540CB94}" type="presParOf" srcId="{657D192B-A317-49A3-A03E-36452E44C1F4}" destId="{CABF33D2-F44F-492B-B796-65C29F7DF60F}" srcOrd="3" destOrd="0" presId="urn:microsoft.com/office/officeart/2008/layout/NameandTitleOrganizationalChart"/>
    <dgm:cxn modelId="{82B11262-B335-4CDF-A408-3296BEEC5AE2}" type="presParOf" srcId="{CABF33D2-F44F-492B-B796-65C29F7DF60F}" destId="{F2501D2F-461A-4D22-888A-A9193FEE3C85}" srcOrd="0" destOrd="0" presId="urn:microsoft.com/office/officeart/2008/layout/NameandTitleOrganizationalChart"/>
    <dgm:cxn modelId="{563D96FA-A329-4781-8C75-3DC195B674F8}" type="presParOf" srcId="{F2501D2F-461A-4D22-888A-A9193FEE3C85}" destId="{7B270B53-77E6-4ED7-BE55-9838B13FEAB0}" srcOrd="0" destOrd="0" presId="urn:microsoft.com/office/officeart/2008/layout/NameandTitleOrganizationalChart"/>
    <dgm:cxn modelId="{7082BD6F-B215-4959-B6B0-237172D93F1C}" type="presParOf" srcId="{F2501D2F-461A-4D22-888A-A9193FEE3C85}" destId="{E9E8EEE9-4035-4E44-8387-6A81C1626906}" srcOrd="1" destOrd="0" presId="urn:microsoft.com/office/officeart/2008/layout/NameandTitleOrganizationalChart"/>
    <dgm:cxn modelId="{55E8427A-79ED-4938-852B-961E5D9DF9BE}" type="presParOf" srcId="{F2501D2F-461A-4D22-888A-A9193FEE3C85}" destId="{420CE915-5898-4990-920B-8173E383862F}" srcOrd="2" destOrd="0" presId="urn:microsoft.com/office/officeart/2008/layout/NameandTitleOrganizationalChart"/>
    <dgm:cxn modelId="{B4F973DA-7FAF-4E17-B02C-4039B1B91B75}" type="presParOf" srcId="{CABF33D2-F44F-492B-B796-65C29F7DF60F}" destId="{48C6B78C-FC8C-4D32-8182-F3B860BE6E70}" srcOrd="1" destOrd="0" presId="urn:microsoft.com/office/officeart/2008/layout/NameandTitleOrganizationalChart"/>
    <dgm:cxn modelId="{4D36609C-1469-43C5-A52D-A2141C2801C1}" type="presParOf" srcId="{CABF33D2-F44F-492B-B796-65C29F7DF60F}" destId="{FDBC21A9-D4BF-48A0-A234-50E380613F1D}" srcOrd="2" destOrd="0" presId="urn:microsoft.com/office/officeart/2008/layout/NameandTitleOrganizationalChart"/>
    <dgm:cxn modelId="{9C1E1DDE-20E7-4A84-B698-53A2E14D8F42}" type="presParOf" srcId="{34AB49AB-A7FB-4F61-8C46-1B6CAF85B6DD}" destId="{05FD01C2-7AEF-46B1-9E92-8F17536DF01A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723B83-0328-462D-8B99-CE7BC54F5A73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F62BDA-B68D-46E2-9FC4-033F77FC2C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347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ED8156-2932-4C5B-9D2E-ED56D634726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48788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Žáci mají daný text uložený ze síťového disku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483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Následné úlohy pro formátování odstavců je pro pokročilé žáky.</a:t>
            </a:r>
            <a:r>
              <a:rPr lang="cs-CZ" baseline="0" dirty="0" smtClean="0"/>
              <a:t> Opětovně si otevřou dokument O Bivojovi (neupravený) a pokusí se splnit úlohy 7 – 10.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49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A79F4-1E31-4F1D-9550-09AA25BC16EB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878B8-3247-4427-AFD6-6ADA42E14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33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7660-4679-439B-9665-D23D404E13F2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763EA-80A4-4E17-9C00-E1D0251A70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04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525D8-25FF-4EED-B4D8-39A3707C8F35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FFB4-C401-48E6-96E1-4C9124E5AD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1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E7C85-8385-4BFA-B5CC-B0E061B969FB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92A6-2FCE-45A4-85E5-1DAEF6DAA8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3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D88D5-55CF-4DC3-B8D5-FDD3E318B7FE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F5F8-E02F-4518-A137-EFC128C71C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09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4DD91-2088-478E-82F1-A38E2832F346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B63D9-519E-4602-9C56-6446FC5F7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94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7365D-8E1D-4D11-B5AF-DB117B5EFCA5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7616-5CF3-41A4-B28C-A4B7EC9B53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43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E335C-2328-4BFE-B4F9-EE37ACA8C4AE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172D3-B4C6-4C85-9A86-DD104CC2A5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70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6B417-EEDB-4F78-B82E-6F98AECDE669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36309-BA1F-4D3D-A182-5016727664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59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16748-8302-48A8-BCF1-86A2241517AF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7BC39-6657-4756-B400-606096253D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75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D662-1F05-4F85-8CCD-6BB706C8B3C3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D8373-4F0D-44DD-859A-51F2EF2D3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9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E36984-E258-4526-8C85-ED4AA01D4546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59A67A-34C3-4066-8877-780687865A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609482"/>
              </p:ext>
            </p:extLst>
          </p:nvPr>
        </p:nvGraphicFramePr>
        <p:xfrm>
          <a:off x="571500" y="2708920"/>
          <a:ext cx="7632700" cy="3191786"/>
        </p:xfrm>
        <a:graphic>
          <a:graphicData uri="http://schemas.openxmlformats.org/drawingml/2006/table">
            <a:tbl>
              <a:tblPr/>
              <a:tblGrid>
                <a:gridCol w="3735387"/>
                <a:gridCol w="3897313"/>
              </a:tblGrid>
              <a:tr h="424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Šablona: III/2	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Inovace a zkvalitnění výuky prostřednictvím ICT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Vzdělávací oblast: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Informační a komunikační technologie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Předmět: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Informatika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Ročník: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6.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Datum vytvoření: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Květen 2013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Anotace materiálu: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Seznámení s grafickými prvky v dokumentu MS Word, rozdělení obrázků podle typu, vytvoření jednoduchého grafického dokumentu.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učebního materiálu: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Prezentace     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Klíčová slova: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Grafika, vektorový a rastrový obrázek, grafický list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Metodické zhodnocení:</a:t>
                      </a:r>
                    </a:p>
                  </a:txBody>
                  <a:tcPr marL="67325" marR="67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Žáci se naučí vložit do textového dokumentu vektorový obrázek, seznámí se se základním rozdělením obrázků podle typu, dle zadaných úkolů vytvoří plakát s grafickými prvky.</a:t>
                      </a:r>
                    </a:p>
                  </a:txBody>
                  <a:tcPr marL="67325" marR="67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54" name="obrázek 3" descr="Logolink OPVK - oříznutý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4824065" cy="95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6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630238" algn="r"/>
                <a:tab pos="6057900" algn="r"/>
              </a:tabLst>
            </a:pPr>
            <a:r>
              <a:rPr lang="cs-CZ">
                <a:cs typeface="Arial" charset="0"/>
              </a:rPr>
              <a:t/>
            </a:r>
            <a:br>
              <a:rPr lang="cs-CZ">
                <a:cs typeface="Arial" charset="0"/>
              </a:rPr>
            </a:br>
            <a:endParaRPr lang="cs-CZ">
              <a:cs typeface="Arial" charset="0"/>
            </a:endParaRPr>
          </a:p>
          <a:p>
            <a:pPr eaLnBrk="0" hangingPunct="0">
              <a:tabLst>
                <a:tab pos="630238" algn="r"/>
                <a:tab pos="6057900" algn="r"/>
              </a:tabLst>
            </a:pPr>
            <a:endParaRPr lang="cs-CZ">
              <a:cs typeface="Arial" charset="0"/>
            </a:endParaRPr>
          </a:p>
        </p:txBody>
      </p:sp>
      <p:sp>
        <p:nvSpPr>
          <p:cNvPr id="5157" name="Rectangle 6"/>
          <p:cNvSpPr>
            <a:spLocks noChangeArrowheads="1"/>
          </p:cNvSpPr>
          <p:nvPr/>
        </p:nvSpPr>
        <p:spPr bwMode="auto">
          <a:xfrm>
            <a:off x="0" y="930275"/>
            <a:ext cx="1841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450850" algn="r"/>
                <a:tab pos="6057900" algn="r"/>
              </a:tabLst>
            </a:pPr>
            <a:r>
              <a:rPr lang="cs-CZ" sz="1200">
                <a:ea typeface="Times New Roman" pitchFamily="18" charset="0"/>
                <a:cs typeface="Arial" charset="0"/>
              </a:rPr>
              <a:t/>
            </a:r>
            <a:br>
              <a:rPr lang="cs-CZ" sz="1200">
                <a:ea typeface="Times New Roman" pitchFamily="18" charset="0"/>
                <a:cs typeface="Arial" charset="0"/>
              </a:rPr>
            </a:br>
            <a:endParaRPr lang="cs-CZ" sz="8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450850" algn="r"/>
                <a:tab pos="6057900" algn="r"/>
              </a:tabLst>
            </a:pPr>
            <a:endParaRPr lang="cs-CZ">
              <a:ea typeface="Times New Roman" pitchFamily="18" charset="0"/>
              <a:cs typeface="Arial" charset="0"/>
            </a:endParaRPr>
          </a:p>
        </p:txBody>
      </p:sp>
      <p:sp>
        <p:nvSpPr>
          <p:cNvPr id="5158" name="Rectangle 7"/>
          <p:cNvSpPr>
            <a:spLocks noChangeArrowheads="1"/>
          </p:cNvSpPr>
          <p:nvPr/>
        </p:nvSpPr>
        <p:spPr bwMode="auto">
          <a:xfrm>
            <a:off x="363538" y="1264583"/>
            <a:ext cx="8137525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Projekt:	Škola 3. tisíciletí, registrační číslo projektu CZ.1.07/1.4.00/21.3794</a:t>
            </a:r>
          </a:p>
          <a:p>
            <a:pPr eaLnBrk="0" hangingPunct="0">
              <a:lnSpc>
                <a:spcPct val="150000"/>
              </a:lnSpc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Příjemce:	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Základní škola Jablunkov, Lesní 190, příspěvková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organizace,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Jablunkov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739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91</a:t>
            </a:r>
            <a:endParaRPr lang="cs-CZ" sz="1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Metodický list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Název materiálu: </a:t>
            </a:r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Grafika v MS Word 2010, Tvorba plakátu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Autor materiálu:  </a:t>
            </a:r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Mgr. Magda Kluzová</a:t>
            </a:r>
            <a:r>
              <a:rPr lang="cs-CZ" sz="1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cs-CZ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159" name="Obdélník 11"/>
          <p:cNvSpPr>
            <a:spLocks noChangeArrowheads="1"/>
          </p:cNvSpPr>
          <p:nvPr/>
        </p:nvSpPr>
        <p:spPr bwMode="auto">
          <a:xfrm>
            <a:off x="500062" y="6043354"/>
            <a:ext cx="86439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Ověření materiálu ve </a:t>
            </a:r>
            <a:r>
              <a:rPr lang="cs-CZ" sz="1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výuce: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Datum ověření:	21. 5. 2013 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    Třída:   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B.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Ověřující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učitel: </a:t>
            </a:r>
            <a:r>
              <a:rPr lang="cs-CZ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Mgr. Magda Kluzová, Mgr. Jan Lubojacki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5160" name="TextovéPole 12"/>
          <p:cNvSpPr txBox="1">
            <a:spLocks noChangeArrowheads="1"/>
          </p:cNvSpPr>
          <p:nvPr/>
        </p:nvSpPr>
        <p:spPr bwMode="auto">
          <a:xfrm>
            <a:off x="5803900" y="1916832"/>
            <a:ext cx="24828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 b="1" dirty="0" smtClean="0">
                <a:ea typeface="Times New Roman" pitchFamily="18" charset="0"/>
                <a:cs typeface="Arial" charset="0"/>
              </a:rPr>
              <a:t>VY_32_INOVACE_7/3_I6-10</a:t>
            </a:r>
            <a:endParaRPr lang="cs-CZ" sz="1400" dirty="0"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5161" name="Rectangle 2"/>
          <p:cNvSpPr>
            <a:spLocks noChangeArrowheads="1"/>
          </p:cNvSpPr>
          <p:nvPr/>
        </p:nvSpPr>
        <p:spPr bwMode="auto">
          <a:xfrm>
            <a:off x="0" y="6500192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tabLst>
                <a:tab pos="6057900" algn="r"/>
              </a:tabLst>
            </a:pPr>
            <a:r>
              <a:rPr lang="cs-CZ" sz="1200" i="1" dirty="0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dirty="0">
              <a:ea typeface="Times New Roman" pitchFamily="18" charset="0"/>
              <a:cs typeface="Arial" charset="0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rot="10800000">
            <a:off x="428625" y="1844825"/>
            <a:ext cx="7858125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1172"/>
            <a:ext cx="1942307" cy="129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/>
      </p:transition>
    </mc:Choice>
    <mc:Fallback xmlns="">
      <p:transition spd="slow" advClick="0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38111" t="25262" r="36970" b="12002"/>
          <a:stretch/>
        </p:blipFill>
        <p:spPr>
          <a:xfrm>
            <a:off x="1691680" y="-1"/>
            <a:ext cx="6192688" cy="693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3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260648"/>
            <a:ext cx="9733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ZDROJE:</a:t>
            </a:r>
            <a:endParaRPr lang="cs-CZ" sz="1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278052"/>
            <a:ext cx="8351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 Obrázky, které byly použity ve výukovém materiálu na snímcích 7, 8, a 10, byly vytvořen jako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Printscreen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obrazovky programu MS Word 2013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2536" y="631721"/>
            <a:ext cx="8351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1200" dirty="0" smtClean="0">
                <a:latin typeface="Times New Roman" pitchFamily="18" charset="0"/>
                <a:cs typeface="Times New Roman" pitchFamily="18" charset="0"/>
              </a:rPr>
              <a:t>KLATOVSKÝ</a:t>
            </a:r>
            <a:r>
              <a:rPr lang="nl-NL" sz="1200" dirty="0">
                <a:latin typeface="Times New Roman" pitchFamily="18" charset="0"/>
                <a:cs typeface="Times New Roman" pitchFamily="18" charset="0"/>
              </a:rPr>
              <a:t>, Karel. </a:t>
            </a:r>
            <a:r>
              <a:rPr lang="nl-NL" sz="1200" i="1" dirty="0">
                <a:latin typeface="Times New Roman" pitchFamily="18" charset="0"/>
                <a:cs typeface="Times New Roman" pitchFamily="18" charset="0"/>
              </a:rPr>
              <a:t>Microsoft Word 2010 nejen pro školy</a:t>
            </a:r>
            <a:r>
              <a:rPr lang="nl-NL" sz="1200" dirty="0">
                <a:latin typeface="Times New Roman" pitchFamily="18" charset="0"/>
                <a:cs typeface="Times New Roman" pitchFamily="18" charset="0"/>
              </a:rPr>
              <a:t>. Vyd. 1. Kralice na Hané: Computer Media, c2010, 128 s. ISBN 978-80-7402-075-9. 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51520" y="1987679"/>
            <a:ext cx="8351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3. Kliparty, které byly použity ve výukovém materiálu na snímcích 3, 8 a 10, byly použity ze sady obrázků Microsoft Office 2013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535623"/>
            <a:ext cx="9144000" cy="5808166"/>
          </a:xfrm>
          <a:prstGeom prst="horizontalScroll">
            <a:avLst>
              <a:gd name="adj" fmla="val 25000"/>
            </a:avLst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GRAFIKA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 MS WORD 2010</a:t>
            </a:r>
          </a:p>
          <a:p>
            <a:pPr algn="ctr"/>
            <a:endParaRPr lang="cs-CZ" sz="3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38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TVORBA PLAKÁTU</a:t>
            </a:r>
          </a:p>
          <a:p>
            <a:pPr algn="ctr"/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NA DĚTSKÝ DEN</a:t>
            </a:r>
            <a:endParaRPr lang="cs-CZ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4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C 0.06892 1.11111E-6 0.125 0.05602 0.125 0.125 C 0.125 0.19398 0.06892 0.25 0 0.25 C -0.06892 0.25 -0.125 0.19398 -0.125 0.125 C -0.125 0.05602 -0.06892 1.11111E-6 0 1.11111E-6 Z " pathEditMode="relative" rAng="0" ptsTypes="AAAAA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-27384"/>
            <a:ext cx="9108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GRAFIKA VE WORDU</a:t>
            </a:r>
            <a:endParaRPr lang="cs-CZ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1804" y="692696"/>
            <a:ext cx="8064896" cy="1015663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KTERÉ GRAFICKÉ PRVKY MŮŽEME DO DOKUMENTU VLOŽIT?</a:t>
            </a:r>
            <a:endParaRPr lang="cs-CZ" sz="3000" b="1" spc="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2064625"/>
            <a:ext cx="1691934" cy="55399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GRAFY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51321" y="2115753"/>
            <a:ext cx="2352281" cy="553998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SCHÉMATA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4941168"/>
            <a:ext cx="2340006" cy="553998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OBRÁZKY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751321" y="4992095"/>
            <a:ext cx="2182003" cy="55399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OBRAZCE</a:t>
            </a:r>
          </a:p>
        </p:txBody>
      </p:sp>
      <p:graphicFrame>
        <p:nvGraphicFramePr>
          <p:cNvPr id="12" name="Graf 11"/>
          <p:cNvGraphicFramePr/>
          <p:nvPr>
            <p:extLst>
              <p:ext uri="{D42A27DB-BD31-4B8C-83A1-F6EECF244321}">
                <p14:modId xmlns:p14="http://schemas.microsoft.com/office/powerpoint/2010/main" val="4277084143"/>
              </p:ext>
            </p:extLst>
          </p:nvPr>
        </p:nvGraphicFramePr>
        <p:xfrm>
          <a:off x="611560" y="2852936"/>
          <a:ext cx="2939027" cy="1713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975628971"/>
              </p:ext>
            </p:extLst>
          </p:nvPr>
        </p:nvGraphicFramePr>
        <p:xfrm>
          <a:off x="5508104" y="2820814"/>
          <a:ext cx="2568161" cy="189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4" name="Obrázek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014176"/>
            <a:ext cx="1477918" cy="1587111"/>
          </a:xfrm>
          <a:prstGeom prst="rect">
            <a:avLst/>
          </a:prstGeom>
        </p:spPr>
      </p:pic>
      <p:grpSp>
        <p:nvGrpSpPr>
          <p:cNvPr id="18" name="Skupina 17"/>
          <p:cNvGrpSpPr/>
          <p:nvPr/>
        </p:nvGrpSpPr>
        <p:grpSpPr>
          <a:xfrm>
            <a:off x="5868144" y="5661248"/>
            <a:ext cx="2974274" cy="797980"/>
            <a:chOff x="5364088" y="5655356"/>
            <a:chExt cx="2974274" cy="797980"/>
          </a:xfrm>
        </p:grpSpPr>
        <p:sp>
          <p:nvSpPr>
            <p:cNvPr id="15" name="Pěticípá hvězda 14"/>
            <p:cNvSpPr/>
            <p:nvPr/>
          </p:nvSpPr>
          <p:spPr>
            <a:xfrm>
              <a:off x="7690290" y="5730310"/>
              <a:ext cx="648072" cy="648072"/>
            </a:xfrm>
            <a:prstGeom prst="star5">
              <a:avLst/>
            </a:prstGeom>
            <a:gradFill flip="none" rotWithShape="1">
              <a:gsLst>
                <a:gs pos="53000">
                  <a:schemeClr val="accent6">
                    <a:lumMod val="60000"/>
                    <a:lumOff val="40000"/>
                  </a:schemeClr>
                </a:gs>
                <a:gs pos="79000">
                  <a:srgbClr val="FF0000"/>
                </a:gs>
                <a:gs pos="24000">
                  <a:schemeClr val="accent6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4445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Šipka doprava 15"/>
            <p:cNvSpPr/>
            <p:nvPr/>
          </p:nvSpPr>
          <p:spPr>
            <a:xfrm rot="19655126">
              <a:off x="6495413" y="5833550"/>
              <a:ext cx="864096" cy="579999"/>
            </a:xfrm>
            <a:prstGeom prst="rightArrow">
              <a:avLst>
                <a:gd name="adj1" fmla="val 50000"/>
                <a:gd name="adj2" fmla="val 83713"/>
              </a:avLst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635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Bublinový popisek ve tvaru obláčku 16"/>
            <p:cNvSpPr/>
            <p:nvPr/>
          </p:nvSpPr>
          <p:spPr>
            <a:xfrm>
              <a:off x="5364088" y="5655356"/>
              <a:ext cx="757838" cy="797980"/>
            </a:xfrm>
            <a:prstGeom prst="cloudCallout">
              <a:avLst>
                <a:gd name="adj1" fmla="val -65018"/>
                <a:gd name="adj2" fmla="val 88323"/>
              </a:avLst>
            </a:prstGeom>
            <a:gradFill>
              <a:gsLst>
                <a:gs pos="50000">
                  <a:schemeClr val="accent4">
                    <a:lumMod val="0"/>
                    <a:lumOff val="100000"/>
                  </a:schemeClr>
                </a:gs>
                <a:gs pos="74000">
                  <a:srgbClr val="00B050"/>
                </a:gs>
                <a:gs pos="100000">
                  <a:srgbClr val="92D050"/>
                </a:gs>
              </a:gsLst>
              <a:path path="circle">
                <a:fillToRect l="50000" t="-80000" r="50000" b="180000"/>
              </a:path>
            </a:gra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73514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8" grpId="0" animBg="1"/>
      <p:bldP spid="9" grpId="0" animBg="1"/>
      <p:bldP spid="10" grpId="0" animBg="1"/>
      <p:bldGraphic spid="12" grpId="0">
        <p:bldAsOne/>
      </p:bldGraphic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67555" y="137537"/>
            <a:ext cx="4464496" cy="1200329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cs-C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OBRÁZKY DĚLÍME podle typu</a:t>
            </a:r>
            <a:endParaRPr lang="cs-CZ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779178"/>
            <a:ext cx="3224646" cy="120032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cs-C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VEKTOROVÉ </a:t>
            </a:r>
          </a:p>
          <a:p>
            <a:pPr lvl="0" algn="ctr"/>
            <a:r>
              <a:rPr lang="cs-C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kliparty</a:t>
            </a:r>
            <a:endParaRPr lang="cs-CZ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429744" y="1779177"/>
            <a:ext cx="3202785" cy="120032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RASTROVÉ </a:t>
            </a:r>
          </a:p>
          <a:p>
            <a:pPr algn="ctr"/>
            <a:r>
              <a:rPr lang="cs-C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fotografie</a:t>
            </a:r>
            <a:endParaRPr lang="cs-CZ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1725" y="3556913"/>
            <a:ext cx="3918227" cy="2862322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kládají se z křivek a čar</a:t>
            </a:r>
          </a:p>
          <a:p>
            <a:pPr algn="ctr"/>
            <a:endParaRPr lang="cs-CZ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zachovávají ostrost a oblost hran při změně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velikosti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04048" y="3556913"/>
            <a:ext cx="3759743" cy="3046988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cs-C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skládají se z malých, různě zbarvených bodů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cs-CZ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 oko vytváří jednolitý obraz</a:t>
            </a:r>
            <a:endParaRPr lang="cs-CZ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48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10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481862"/>
            <a:ext cx="2908802" cy="55399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 KLIPARTU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8012" y="208761"/>
            <a:ext cx="8748464" cy="1477328"/>
          </a:xfrm>
          <a:prstGeom prst="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VKLÁDÁNÍ OBRÁZKŮ A GRAFICKÝCH OBJEKTŮ </a:t>
            </a:r>
          </a:p>
          <a:p>
            <a:pPr lvl="0" algn="ctr"/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DOKUMENTU </a:t>
            </a:r>
            <a:r>
              <a:rPr lang="cs-CZ" sz="3000" b="1" spc="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MS WORD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6807" y="4869160"/>
            <a:ext cx="3286260" cy="10156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 JINÝCH ZDROJŮ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234994" y="2066364"/>
            <a:ext cx="4615648" cy="138499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cs-CZ" sz="2800" b="1" spc="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 obrázků je nainstalována v rámci balíku Microsoft </a:t>
            </a:r>
            <a:r>
              <a:rPr lang="cs-CZ" sz="2800" b="1" spc="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ffice</a:t>
            </a:r>
            <a:endParaRPr lang="cs-CZ" sz="2800" b="1" spc="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29878" y="4899937"/>
            <a:ext cx="4615648" cy="954107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cs-CZ" sz="2800" b="1" spc="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8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igitální fotografie, obrázky z internetu,…</a:t>
            </a:r>
            <a:endParaRPr lang="cs-CZ" sz="2800" b="1" spc="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se zakulacenými rohy na opačné straně 1"/>
          <p:cNvSpPr/>
          <p:nvPr/>
        </p:nvSpPr>
        <p:spPr>
          <a:xfrm>
            <a:off x="107504" y="116632"/>
            <a:ext cx="8893691" cy="1656184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000"/>
              </a:lnSpc>
            </a:pPr>
            <a:r>
              <a:rPr lang="cs-CZ" sz="3600" b="1" spc="3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VYTVOŘÍME SI JEDNODUCHÝ WORDOVSKÝ DOKUMENT </a:t>
            </a:r>
          </a:p>
          <a:p>
            <a:pPr algn="ctr">
              <a:lnSpc>
                <a:spcPts val="4000"/>
              </a:lnSpc>
            </a:pPr>
            <a:r>
              <a:rPr lang="cs-CZ" sz="3600" b="1" spc="3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 VLOŽENÍM GRAFICKÉHO OBJEKTU</a:t>
            </a:r>
            <a:endParaRPr lang="cs-CZ" sz="3600" b="1" spc="3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3430895" y="1952836"/>
            <a:ext cx="2246907" cy="792088"/>
          </a:xfrm>
          <a:prstGeom prst="round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Úkol č. 1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3026357"/>
            <a:ext cx="7813376" cy="1169551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DOKUMENTU MS WORD VLOŽ TEXT</a:t>
            </a:r>
          </a:p>
          <a:p>
            <a:pPr lvl="0" algn="ctr"/>
            <a:r>
              <a:rPr lang="cs-C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DĚTSKÝ DEN</a:t>
            </a:r>
            <a:endParaRPr lang="cs-CZ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27584" y="4437112"/>
            <a:ext cx="7813376" cy="2277034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571500" lvl="0" indent="-571500" algn="ctr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VELIKOST PÍSMA 48</a:t>
            </a:r>
          </a:p>
          <a:p>
            <a:pPr marL="571500" lvl="0" indent="-571500" algn="ctr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PÍSMO - TIMES NEW ROMAN</a:t>
            </a:r>
          </a:p>
          <a:p>
            <a:pPr marL="571500" lvl="0" indent="-571500" algn="ctr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TUČNÉ, BARVA MODRÁ</a:t>
            </a:r>
          </a:p>
          <a:p>
            <a:pPr marL="571500" lvl="0" indent="-571500" algn="ctr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ZAROVNAT NA STŘED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06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6800" r="6368" b="45690"/>
          <a:stretch/>
        </p:blipFill>
        <p:spPr>
          <a:xfrm>
            <a:off x="35496" y="87050"/>
            <a:ext cx="8964488" cy="3816425"/>
          </a:xfrm>
          <a:prstGeom prst="rect">
            <a:avLst/>
          </a:prstGeom>
        </p:spPr>
      </p:pic>
      <p:sp>
        <p:nvSpPr>
          <p:cNvPr id="3" name="Zaoblený obdélník 2"/>
          <p:cNvSpPr/>
          <p:nvPr/>
        </p:nvSpPr>
        <p:spPr>
          <a:xfrm>
            <a:off x="467544" y="3789040"/>
            <a:ext cx="2246907" cy="792088"/>
          </a:xfrm>
          <a:prstGeom prst="round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Úkol č. 2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97152"/>
            <a:ext cx="9036496" cy="189282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VLOŽ </a:t>
            </a:r>
            <a:r>
              <a:rPr lang="cs-CZ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 NADPIS NA STŘED KLIPART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 SADY OFFICE DO DOKUMENTU TAK, ABY BYL VHODNÝ K DANÉMU NADPISU</a:t>
            </a:r>
          </a:p>
        </p:txBody>
      </p:sp>
    </p:spTree>
    <p:extLst>
      <p:ext uri="{BB962C8B-B14F-4D97-AF65-F5344CB8AC3E}">
        <p14:creationId xmlns:p14="http://schemas.microsoft.com/office/powerpoint/2010/main" val="205905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l="-2196" t="2710" r="13906" b="15984"/>
          <a:stretch/>
        </p:blipFill>
        <p:spPr>
          <a:xfrm>
            <a:off x="-77078" y="-18484"/>
            <a:ext cx="9217024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90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1175"/>
            <a:ext cx="2298391" cy="95105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963" y="1124744"/>
            <a:ext cx="9143999" cy="1015663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VLOŽ </a:t>
            </a:r>
            <a:r>
              <a:rPr lang="cs-CZ" sz="3000" b="1" spc="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 KLIPART </a:t>
            </a:r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NÁSLEDUJÍCÍ TEXT S INFORMACEMI: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-36512" y="2372395"/>
            <a:ext cx="9143999" cy="3000821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7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DATUM AKCE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7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MÍSTO AKCE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7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HODINA ZAHÁJENÍ AKCE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7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VÝŠE VSTUPNÉHO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7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MOŽNOSTI OBČERSTVENÍ, HUDBY, TOMBOLA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27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0" y="5553841"/>
            <a:ext cx="9143999" cy="129266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cs-CZ" sz="3000" b="1" spc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PÍSMO SI LIBOVOLNĚ NAFORMÁTUJ A UMÍSTI V DOKUMENTU</a:t>
            </a:r>
          </a:p>
        </p:txBody>
      </p:sp>
    </p:spTree>
    <p:extLst>
      <p:ext uri="{BB962C8B-B14F-4D97-AF65-F5344CB8AC3E}">
        <p14:creationId xmlns:p14="http://schemas.microsoft.com/office/powerpoint/2010/main" val="298872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424</Words>
  <Application>Microsoft Office PowerPoint</Application>
  <PresentationFormat>Předvádění na obrazovce (4:3)</PresentationFormat>
  <Paragraphs>88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Magda Kluzová</cp:lastModifiedBy>
  <cp:revision>209</cp:revision>
  <dcterms:created xsi:type="dcterms:W3CDTF">2012-02-02T04:04:15Z</dcterms:created>
  <dcterms:modified xsi:type="dcterms:W3CDTF">2014-01-13T12:54:24Z</dcterms:modified>
</cp:coreProperties>
</file>